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74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BE1BA-3C96-4754-9182-02971782DEBB}" type="datetimeFigureOut">
              <a:rPr lang="sk-SK" smtClean="0"/>
              <a:pPr/>
              <a:t>18. 4. 2011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D2CC3-1CB6-4585-A612-633D81905E1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D2CC3-1CB6-4585-A612-633D81905E17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98C5-B3D5-4A23-A7D2-762B74663A1C}" type="datetime1">
              <a:rPr lang="sk-SK" smtClean="0"/>
              <a:pPr/>
              <a:t>18. 4. 2011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88FE-90F1-4B05-8CFA-D2148E5A64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30A6-F4C2-401B-B71B-D2EEFF254152}" type="datetime1">
              <a:rPr lang="sk-SK" smtClean="0"/>
              <a:pPr/>
              <a:t>18. 4. 2011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88FE-90F1-4B05-8CFA-D2148E5A64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FDEE-2BA0-4E22-A138-E1E3D555D7C0}" type="datetime1">
              <a:rPr lang="sk-SK" smtClean="0"/>
              <a:pPr/>
              <a:t>18. 4. 2011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88FE-90F1-4B05-8CFA-D2148E5A64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387-A030-4696-AA0C-DB77457AED0E}" type="datetime1">
              <a:rPr lang="sk-SK" smtClean="0"/>
              <a:pPr/>
              <a:t>18. 4. 2011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88FE-90F1-4B05-8CFA-D2148E5A64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1F2E-1E20-4B5E-966F-556353DE9027}" type="datetime1">
              <a:rPr lang="sk-SK" smtClean="0"/>
              <a:pPr/>
              <a:t>18. 4. 2011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88FE-90F1-4B05-8CFA-D2148E5A64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D3D7-FEC5-4EC9-9122-0FE53C094936}" type="datetime1">
              <a:rPr lang="sk-SK" smtClean="0"/>
              <a:pPr/>
              <a:t>18. 4. 2011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88FE-90F1-4B05-8CFA-D2148E5A64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41A5-E213-4C6A-8403-465E6888A2E1}" type="datetime1">
              <a:rPr lang="sk-SK" smtClean="0"/>
              <a:pPr/>
              <a:t>18. 4. 2011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88FE-90F1-4B05-8CFA-D2148E5A64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E689-FBC8-4812-838C-0317A7632018}" type="datetime1">
              <a:rPr lang="sk-SK" smtClean="0"/>
              <a:pPr/>
              <a:t>18. 4. 2011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88FE-90F1-4B05-8CFA-D2148E5A64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F2B5-BF71-4ED3-BA4A-0E96E1DB37EE}" type="datetime1">
              <a:rPr lang="sk-SK" smtClean="0"/>
              <a:pPr/>
              <a:t>18. 4. 2011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88FE-90F1-4B05-8CFA-D2148E5A64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2BDD-7591-4B5C-8B14-4DE715213E12}" type="datetime1">
              <a:rPr lang="sk-SK" smtClean="0"/>
              <a:pPr/>
              <a:t>18. 4. 2011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88FE-90F1-4B05-8CFA-D2148E5A64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E26-2B25-4A90-8461-E33CA61B671F}" type="datetime1">
              <a:rPr lang="sk-SK" smtClean="0"/>
              <a:pPr/>
              <a:t>18. 4. 2011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88FE-90F1-4B05-8CFA-D2148E5A64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F0F6B-F6AD-4656-9B26-9B5E32DD0929}" type="datetime1">
              <a:rPr lang="sk-SK" smtClean="0"/>
              <a:pPr/>
              <a:t>18. 4. 2011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088FE-90F1-4B05-8CFA-D2148E5A647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Navádzací kontrolný systém 1/2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sk-SK" dirty="0" smtClean="0"/>
              <a:t>Cieľ: udržať infračervený </a:t>
            </a:r>
          </a:p>
          <a:p>
            <a:pPr>
              <a:buNone/>
            </a:pPr>
            <a:r>
              <a:rPr lang="sk-SK" dirty="0" smtClean="0"/>
              <a:t>	obraz nepriateľského objektu </a:t>
            </a:r>
          </a:p>
          <a:p>
            <a:r>
              <a:rPr lang="sk-SK" dirty="0" err="1" smtClean="0"/>
              <a:t>Servozariadenie</a:t>
            </a:r>
            <a:r>
              <a:rPr lang="sk-SK" dirty="0" smtClean="0"/>
              <a:t> -&gt;plynový</a:t>
            </a:r>
          </a:p>
          <a:p>
            <a:pPr>
              <a:buNone/>
            </a:pPr>
            <a:r>
              <a:rPr lang="sk-SK" dirty="0" smtClean="0"/>
              <a:t>	 generátor-&gt;vysoko stlačený </a:t>
            </a:r>
          </a:p>
          <a:p>
            <a:pPr>
              <a:buNone/>
            </a:pPr>
            <a:r>
              <a:rPr lang="sk-SK" dirty="0" smtClean="0"/>
              <a:t>	plyn-&gt;piesty</a:t>
            </a:r>
          </a:p>
          <a:p>
            <a:r>
              <a:rPr lang="sk-SK" dirty="0" err="1" smtClean="0"/>
              <a:t>Proporciovalná</a:t>
            </a:r>
            <a:r>
              <a:rPr lang="sk-SK" dirty="0" smtClean="0"/>
              <a:t> navigácia </a:t>
            </a:r>
          </a:p>
          <a:p>
            <a:pPr>
              <a:buNone/>
            </a:pPr>
            <a:r>
              <a:rPr lang="sk-SK" dirty="0" smtClean="0"/>
              <a:t>	(preddefinovanie opravy letového kurzu)</a:t>
            </a:r>
          </a:p>
          <a:p>
            <a:r>
              <a:rPr lang="sk-SK" dirty="0" smtClean="0"/>
              <a:t>Optický cieľový detektor na vypočítanie dosahu</a:t>
            </a:r>
            <a:endParaRPr lang="sk-SK" dirty="0"/>
          </a:p>
        </p:txBody>
      </p:sp>
      <p:pic>
        <p:nvPicPr>
          <p:cNvPr id="4" name="Obrázok 3" descr="obráze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857364"/>
            <a:ext cx="2925319" cy="2362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BlokTextu 4"/>
          <p:cNvSpPr txBox="1"/>
          <p:nvPr/>
        </p:nvSpPr>
        <p:spPr>
          <a:xfrm>
            <a:off x="7786710" y="62865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10/19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Navádzací kontrolný systém 2/2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ts val="3300"/>
              </a:lnSpc>
            </a:pPr>
            <a:r>
              <a:rPr lang="sk-SK" dirty="0" smtClean="0"/>
              <a:t>Detektor: 8 laserových diód</a:t>
            </a:r>
          </a:p>
          <a:p>
            <a:pPr>
              <a:lnSpc>
                <a:spcPts val="3300"/>
              </a:lnSpc>
              <a:buNone/>
            </a:pPr>
            <a:r>
              <a:rPr lang="sk-SK" dirty="0" smtClean="0"/>
              <a:t>	a 8 svetelno-senzorových</a:t>
            </a:r>
          </a:p>
          <a:p>
            <a:pPr>
              <a:lnSpc>
                <a:spcPts val="3300"/>
              </a:lnSpc>
              <a:buNone/>
            </a:pPr>
            <a:r>
              <a:rPr lang="sk-SK" dirty="0" smtClean="0"/>
              <a:t>	diód usporiadaných okolo</a:t>
            </a:r>
          </a:p>
          <a:p>
            <a:pPr>
              <a:lnSpc>
                <a:spcPts val="3300"/>
              </a:lnSpc>
              <a:buNone/>
            </a:pPr>
            <a:r>
              <a:rPr lang="sk-SK" dirty="0" smtClean="0"/>
              <a:t>	raketového rámu</a:t>
            </a:r>
          </a:p>
          <a:p>
            <a:pPr>
              <a:lnSpc>
                <a:spcPts val="3400"/>
              </a:lnSpc>
            </a:pPr>
            <a:r>
              <a:rPr lang="sk-SK" dirty="0" smtClean="0"/>
              <a:t>Detektor zistí nepriateľské</a:t>
            </a:r>
          </a:p>
          <a:p>
            <a:pPr>
              <a:lnSpc>
                <a:spcPts val="3600"/>
              </a:lnSpc>
              <a:buNone/>
            </a:pPr>
            <a:r>
              <a:rPr lang="sk-SK" dirty="0" smtClean="0"/>
              <a:t>	lietadlo-&gt;výbušný mechanizmus-&gt;nálož-&gt;uvoľnenie veľkého množstva horúceho plynu -&gt; vyvrhnuté tisícky kovových kúskov</a:t>
            </a:r>
            <a:endParaRPr lang="sk-SK" dirty="0"/>
          </a:p>
        </p:txBody>
      </p:sp>
      <p:pic>
        <p:nvPicPr>
          <p:cNvPr id="4" name="Obrázok 3" descr="obráze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785926"/>
            <a:ext cx="2782115" cy="1933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BlokTextu 4"/>
          <p:cNvSpPr txBox="1"/>
          <p:nvPr/>
        </p:nvSpPr>
        <p:spPr>
          <a:xfrm>
            <a:off x="7786710" y="62865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11/19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err="1" smtClean="0"/>
              <a:t>Tomahawk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sk-SK" dirty="0" smtClean="0"/>
              <a:t>strela s plochou dráhou letu</a:t>
            </a:r>
          </a:p>
          <a:p>
            <a:r>
              <a:rPr lang="sk-SK" dirty="0" err="1" smtClean="0"/>
              <a:t>Zem-zem</a:t>
            </a:r>
            <a:r>
              <a:rPr lang="sk-SK" dirty="0" smtClean="0"/>
              <a:t> (z hladinových plavidiel/ponoriek na pozemné/námorné ciele)</a:t>
            </a:r>
          </a:p>
          <a:p>
            <a:r>
              <a:rPr lang="sk-SK" dirty="0" smtClean="0"/>
              <a:t>Veľmi ťažko </a:t>
            </a:r>
            <a:r>
              <a:rPr lang="sk-SK" dirty="0" err="1" smtClean="0"/>
              <a:t>zachytiteľná</a:t>
            </a:r>
            <a:r>
              <a:rPr lang="sk-SK" dirty="0" smtClean="0"/>
              <a:t> radarom</a:t>
            </a:r>
          </a:p>
          <a:p>
            <a:r>
              <a:rPr lang="sk-SK" dirty="0" smtClean="0"/>
              <a:t>Vypúšťaná z odpaľovacieho zariadenia pomocou štartovacej rakety </a:t>
            </a:r>
          </a:p>
          <a:p>
            <a:r>
              <a:rPr lang="sk-SK" dirty="0" err="1" smtClean="0"/>
              <a:t>Tomahawky</a:t>
            </a:r>
            <a:r>
              <a:rPr lang="sk-SK" dirty="0" smtClean="0"/>
              <a:t> schopné niesť jadrové hlavice boli na rozkaz prezidenta </a:t>
            </a:r>
            <a:r>
              <a:rPr lang="sk-SK" dirty="0" err="1" smtClean="0"/>
              <a:t>Georga</a:t>
            </a:r>
            <a:r>
              <a:rPr lang="sk-SK" dirty="0" smtClean="0"/>
              <a:t> Busha v roku 1991 vyradené z výzbroje US </a:t>
            </a:r>
            <a:r>
              <a:rPr lang="sk-SK" dirty="0" err="1" smtClean="0"/>
              <a:t>Navy</a:t>
            </a:r>
            <a:r>
              <a:rPr lang="sk-SK" dirty="0" smtClean="0"/>
              <a:t>. 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7786710" y="62865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12/19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sah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err="1" smtClean="0"/>
              <a:t>Tomahawk</a:t>
            </a:r>
            <a:endParaRPr lang="sk-SK" dirty="0"/>
          </a:p>
        </p:txBody>
      </p:sp>
      <p:pic>
        <p:nvPicPr>
          <p:cNvPr id="5" name="Zástupný symbol obsahu 4" descr="File:USN Tactical Tomahawk launch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85992"/>
            <a:ext cx="2833668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 descr="File:Missouri missile BGM-109 Tomahawk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357430"/>
            <a:ext cx="416711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BlokTextu 7"/>
          <p:cNvSpPr txBox="1"/>
          <p:nvPr/>
        </p:nvSpPr>
        <p:spPr>
          <a:xfrm>
            <a:off x="7786710" y="62865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13/19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err="1" smtClean="0"/>
              <a:t>Javelin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Protitankový riadený komplet</a:t>
            </a:r>
          </a:p>
          <a:p>
            <a:r>
              <a:rPr lang="sk-SK" dirty="0" smtClean="0"/>
              <a:t>Dostrel : 2,5 km</a:t>
            </a:r>
          </a:p>
          <a:p>
            <a:r>
              <a:rPr lang="sk-SK" dirty="0" smtClean="0"/>
              <a:t>Zameranie cieľa-&gt;po odpálení je raketa samostatne navedená na cieľ</a:t>
            </a:r>
          </a:p>
          <a:p>
            <a:r>
              <a:rPr lang="sk-SK" dirty="0" smtClean="0"/>
              <a:t>Systém je rozložený a pripravený strieľať za menej ako 30s </a:t>
            </a:r>
          </a:p>
          <a:p>
            <a:r>
              <a:rPr lang="sk-SK" dirty="0" smtClean="0"/>
              <a:t>Zbraň má dva útočné režimy, priamy alebo útok z vrchu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7786710" y="62865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14/19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sah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err="1" smtClean="0"/>
              <a:t>Javelin</a:t>
            </a:r>
            <a:endParaRPr lang="sk-SK" dirty="0"/>
          </a:p>
        </p:txBody>
      </p:sp>
      <p:pic>
        <p:nvPicPr>
          <p:cNvPr id="9" name="Zástupný symbol obsahu 8" descr="http://thumbs.valka.cz/files/thumbs/t_javelin_1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28868"/>
            <a:ext cx="409757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Obrázok 9" descr="http://thumbs.valka.cz/files/thumbs/t_javelinmp_h1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214553"/>
            <a:ext cx="2643386" cy="2928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BlokTextu 10"/>
          <p:cNvSpPr txBox="1"/>
          <p:nvPr/>
        </p:nvSpPr>
        <p:spPr>
          <a:xfrm>
            <a:off x="7786710" y="62865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15/19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dirty="0" smtClean="0"/>
              <a:t>Laserom navádzané strely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Sa môžu samé zneškodniť (-)</a:t>
            </a:r>
          </a:p>
          <a:p>
            <a:r>
              <a:rPr lang="sk-SK" dirty="0" smtClean="0"/>
              <a:t>Navádzacie systémy nefungujú dobre v každom počasí (-)</a:t>
            </a:r>
          </a:p>
          <a:p>
            <a:r>
              <a:rPr lang="sk-SK" dirty="0" smtClean="0"/>
              <a:t>Vyžadujú len jedno lietadlo (+)</a:t>
            </a:r>
          </a:p>
          <a:p>
            <a:r>
              <a:rPr lang="sk-SK" dirty="0" smtClean="0"/>
              <a:t>Dolet (+)</a:t>
            </a:r>
          </a:p>
          <a:p>
            <a:r>
              <a:rPr lang="sk-SK" dirty="0" smtClean="0"/>
              <a:t>Laser vytvára tepelný bod na cieli</a:t>
            </a:r>
          </a:p>
          <a:p>
            <a:r>
              <a:rPr lang="sk-SK" dirty="0" smtClean="0"/>
              <a:t>Raketa je schopná zasiahnuť cieľ aj keď sa pohybuje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7786710" y="62865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16/19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2400" dirty="0" smtClean="0"/>
              <a:t>http://forum.valka.cz/viewtopic.php/t/27073</a:t>
            </a:r>
          </a:p>
          <a:p>
            <a:r>
              <a:rPr lang="sk-SK" sz="2400" dirty="0" smtClean="0"/>
              <a:t>http://www.1sg.sk/www/data/projekty/2005/zillions/zbrane/strely.html</a:t>
            </a:r>
          </a:p>
          <a:p>
            <a:r>
              <a:rPr lang="sk-SK" sz="2400" dirty="0" smtClean="0"/>
              <a:t>http://akotofunguje.hladas.sk/clanok/veda-a-technika/fyzika/ako-funguju-laserom-navadzane-strely-/43</a:t>
            </a:r>
          </a:p>
          <a:p>
            <a:r>
              <a:rPr lang="sk-SK" sz="2400" dirty="0" smtClean="0"/>
              <a:t>http://www.vojsko.net/index.php?clanek=rakety/tomahawk</a:t>
            </a:r>
          </a:p>
          <a:p>
            <a:r>
              <a:rPr lang="sk-SK" sz="2400" dirty="0" smtClean="0"/>
              <a:t>http://www.raytheon.com/capabilities/products/tomahawk/</a:t>
            </a:r>
          </a:p>
          <a:p>
            <a:r>
              <a:rPr lang="sk-SK" sz="2400" dirty="0" smtClean="0"/>
              <a:t>http://www.letectvi.cz/letectvi/Article2417.html</a:t>
            </a:r>
          </a:p>
          <a:p>
            <a:r>
              <a:rPr lang="sk-SK" sz="2400" dirty="0" smtClean="0"/>
              <a:t>http://cs.wikipedia.org/wiki/BGM-109_Tomahawk</a:t>
            </a:r>
          </a:p>
          <a:p>
            <a:r>
              <a:rPr lang="sk-SK" sz="2400" dirty="0" smtClean="0"/>
              <a:t>http://en.wikipedia.org/wiki/Tomahawk_(missile)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7786710" y="62865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17/19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714620"/>
            <a:ext cx="8229600" cy="1471610"/>
          </a:xfrm>
          <a:solidFill>
            <a:schemeClr val="accent6">
              <a:lumMod val="40000"/>
              <a:lumOff val="60000"/>
            </a:schemeClr>
          </a:solidFill>
          <a:effectLst>
            <a:reflection blurRad="6350" stA="50000" endA="300" endPos="38500" dist="50800" dir="5400000" sy="-100000" algn="bl" rotWithShape="0"/>
            <a:softEdge rad="63500"/>
          </a:effectLst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sk-SK" sz="5400" dirty="0" err="1" smtClean="0">
                <a:latin typeface="Bummer Laser Italic" pitchFamily="2" charset="0"/>
              </a:rPr>
              <a:t>Questions</a:t>
            </a:r>
            <a:r>
              <a:rPr lang="sk-SK" sz="5400" dirty="0" smtClean="0">
                <a:latin typeface="Bummer Laser Italic" pitchFamily="2" charset="0"/>
              </a:rPr>
              <a:t> ? ? ?</a:t>
            </a:r>
            <a:endParaRPr lang="sk-SK" sz="5400" dirty="0">
              <a:latin typeface="Bummer Laser Italic" pitchFamily="2" charset="0"/>
            </a:endParaRPr>
          </a:p>
        </p:txBody>
      </p:sp>
      <p:pic>
        <p:nvPicPr>
          <p:cNvPr id="4" name="Obrázo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496"/>
            <a:ext cx="7697167" cy="114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sk-SK" dirty="0" smtClean="0"/>
              <a:t>Úvod</a:t>
            </a:r>
          </a:p>
          <a:p>
            <a:r>
              <a:rPr lang="sk-SK" dirty="0" smtClean="0"/>
              <a:t>Tepelne navádzané strely</a:t>
            </a:r>
          </a:p>
          <a:p>
            <a:pPr lvl="1"/>
            <a:r>
              <a:rPr lang="sk-SK" dirty="0" smtClean="0"/>
              <a:t>Čierne teleso</a:t>
            </a:r>
          </a:p>
          <a:p>
            <a:pPr lvl="1"/>
            <a:r>
              <a:rPr lang="sk-SK" dirty="0" err="1" smtClean="0"/>
              <a:t>Sidewinder</a:t>
            </a:r>
            <a:endParaRPr lang="sk-SK" dirty="0" smtClean="0"/>
          </a:p>
          <a:p>
            <a:pPr lvl="1"/>
            <a:r>
              <a:rPr lang="sk-SK" dirty="0" smtClean="0"/>
              <a:t>Komponenty</a:t>
            </a:r>
          </a:p>
          <a:p>
            <a:pPr lvl="1"/>
            <a:r>
              <a:rPr lang="sk-SK" dirty="0" smtClean="0"/>
              <a:t>Systém</a:t>
            </a:r>
          </a:p>
          <a:p>
            <a:pPr lvl="1"/>
            <a:r>
              <a:rPr lang="sk-SK" dirty="0" smtClean="0"/>
              <a:t>Navádzací kontrolný systém</a:t>
            </a:r>
          </a:p>
          <a:p>
            <a:pPr lvl="1"/>
            <a:r>
              <a:rPr lang="sk-SK" dirty="0" err="1" smtClean="0"/>
              <a:t>Tomahawk</a:t>
            </a:r>
            <a:endParaRPr lang="sk-SK" dirty="0" smtClean="0"/>
          </a:p>
          <a:p>
            <a:pPr lvl="1"/>
            <a:r>
              <a:rPr lang="sk-SK" dirty="0" err="1" smtClean="0"/>
              <a:t>Javelin</a:t>
            </a:r>
            <a:endParaRPr lang="sk-SK" dirty="0" smtClean="0"/>
          </a:p>
          <a:p>
            <a:r>
              <a:rPr lang="sk-SK" dirty="0" smtClean="0"/>
              <a:t>Laserom navádzané strely</a:t>
            </a:r>
          </a:p>
          <a:p>
            <a:r>
              <a:rPr lang="sk-SK" dirty="0" smtClean="0"/>
              <a:t>Zdroje</a:t>
            </a:r>
          </a:p>
          <a:p>
            <a:pPr lvl="1"/>
            <a:endParaRPr lang="sk-SK" dirty="0" smtClean="0"/>
          </a:p>
        </p:txBody>
      </p:sp>
      <p:pic>
        <p:nvPicPr>
          <p:cNvPr id="4" name="Obrázok 3" descr="obráze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071678"/>
            <a:ext cx="3276881" cy="2481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BlokTextu 5"/>
          <p:cNvSpPr txBox="1"/>
          <p:nvPr/>
        </p:nvSpPr>
        <p:spPr>
          <a:xfrm>
            <a:off x="7786710" y="62865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2/19</a:t>
            </a:r>
            <a:endParaRPr lang="sk-SK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dirty="0" smtClean="0"/>
              <a:t>Úvod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Riadené strely – výsledok najnovších technológií</a:t>
            </a:r>
          </a:p>
          <a:p>
            <a:r>
              <a:rPr lang="sk-SK" dirty="0" smtClean="0"/>
              <a:t>Úloha: splniť svoje </a:t>
            </a:r>
          </a:p>
          <a:p>
            <a:pPr>
              <a:buNone/>
            </a:pPr>
            <a:r>
              <a:rPr lang="sk-SK" dirty="0" smtClean="0"/>
              <a:t>    poslanie v boji</a:t>
            </a:r>
          </a:p>
          <a:p>
            <a:r>
              <a:rPr lang="sk-SK" dirty="0" smtClean="0"/>
              <a:t>Veľká rola </a:t>
            </a:r>
            <a:r>
              <a:rPr lang="sk-SK" dirty="0"/>
              <a:t>v </a:t>
            </a:r>
            <a:r>
              <a:rPr lang="sk-SK" dirty="0" smtClean="0"/>
              <a:t>podpore</a:t>
            </a:r>
          </a:p>
          <a:p>
            <a:pPr>
              <a:buNone/>
            </a:pPr>
            <a:r>
              <a:rPr lang="sk-SK" dirty="0" smtClean="0"/>
              <a:t>    </a:t>
            </a:r>
            <a:r>
              <a:rPr lang="sk-SK" dirty="0"/>
              <a:t>vojenskej </a:t>
            </a:r>
            <a:r>
              <a:rPr lang="sk-SK" dirty="0" smtClean="0"/>
              <a:t>nadradenosti</a:t>
            </a:r>
          </a:p>
          <a:p>
            <a:endParaRPr lang="sk-SK" dirty="0"/>
          </a:p>
        </p:txBody>
      </p:sp>
      <p:pic>
        <p:nvPicPr>
          <p:cNvPr id="5" name="Obrázok 4" descr="http://img.cas.sk/img/4/article/521889_raketa-rakety-usa-hawk-riadena-strela-crop-cro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428868"/>
            <a:ext cx="3647898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BlokTextu 5"/>
          <p:cNvSpPr txBox="1"/>
          <p:nvPr/>
        </p:nvSpPr>
        <p:spPr>
          <a:xfrm>
            <a:off x="7786710" y="62865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3/19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Tepelne navádzané strely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/>
              <a:t>E</a:t>
            </a:r>
            <a:r>
              <a:rPr lang="sk-SK" dirty="0" smtClean="0"/>
              <a:t>lektromagnetické žiarenie telies</a:t>
            </a:r>
          </a:p>
          <a:p>
            <a:r>
              <a:rPr lang="sk-SK" dirty="0"/>
              <a:t>Č</a:t>
            </a:r>
            <a:r>
              <a:rPr lang="sk-SK" dirty="0" smtClean="0"/>
              <a:t>ím </a:t>
            </a:r>
            <a:r>
              <a:rPr lang="sk-SK" dirty="0"/>
              <a:t>väčšia je teplota telesa, tým kratšiu vlnovú dĺžku má </a:t>
            </a:r>
            <a:r>
              <a:rPr lang="sk-SK" dirty="0" smtClean="0"/>
              <a:t>žiarenie</a:t>
            </a:r>
          </a:p>
          <a:p>
            <a:r>
              <a:rPr lang="sk-SK" dirty="0" err="1" smtClean="0"/>
              <a:t>Sidewinder</a:t>
            </a:r>
            <a:endParaRPr lang="sk-SK" dirty="0" smtClean="0"/>
          </a:p>
          <a:p>
            <a:r>
              <a:rPr lang="sk-SK" dirty="0" err="1" smtClean="0"/>
              <a:t>Tomahawk</a:t>
            </a:r>
            <a:endParaRPr lang="sk-SK" dirty="0" smtClean="0"/>
          </a:p>
          <a:p>
            <a:r>
              <a:rPr lang="sk-SK" dirty="0" err="1" smtClean="0"/>
              <a:t>Javelin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obráze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928934"/>
            <a:ext cx="3810000" cy="232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BlokTextu 4"/>
          <p:cNvSpPr txBox="1"/>
          <p:nvPr/>
        </p:nvSpPr>
        <p:spPr>
          <a:xfrm>
            <a:off x="7786710" y="62865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4/19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dirty="0" smtClean="0"/>
              <a:t>Čierne teleso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Fyzikálny model</a:t>
            </a:r>
          </a:p>
          <a:p>
            <a:r>
              <a:rPr lang="sk-SK" dirty="0" smtClean="0"/>
              <a:t>Idealizované teleso</a:t>
            </a:r>
          </a:p>
          <a:p>
            <a:r>
              <a:rPr lang="sk-SK" dirty="0" smtClean="0"/>
              <a:t>Dokonale pohltí všetku </a:t>
            </a:r>
          </a:p>
          <a:p>
            <a:pPr>
              <a:buNone/>
            </a:pPr>
            <a:r>
              <a:rPr lang="sk-SK" dirty="0" smtClean="0"/>
              <a:t>	energiu svetla</a:t>
            </a:r>
          </a:p>
          <a:p>
            <a:r>
              <a:rPr lang="sk-SK" dirty="0" err="1" smtClean="0"/>
              <a:t>Planckova</a:t>
            </a:r>
            <a:r>
              <a:rPr lang="sk-SK" dirty="0" smtClean="0"/>
              <a:t> krivka (</a:t>
            </a:r>
            <a:r>
              <a:rPr lang="sk-SK" dirty="0"/>
              <a:t>Max </a:t>
            </a:r>
            <a:r>
              <a:rPr lang="sk-SK" dirty="0" err="1" smtClean="0"/>
              <a:t>Karl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	</a:t>
            </a:r>
            <a:r>
              <a:rPr lang="sk-SK" dirty="0" err="1" smtClean="0"/>
              <a:t>Ernst</a:t>
            </a:r>
            <a:r>
              <a:rPr lang="sk-SK" dirty="0" smtClean="0"/>
              <a:t> </a:t>
            </a:r>
            <a:r>
              <a:rPr lang="sk-SK" dirty="0" err="1"/>
              <a:t>Ludwig</a:t>
            </a:r>
            <a:r>
              <a:rPr lang="sk-SK" dirty="0"/>
              <a:t> </a:t>
            </a:r>
            <a:r>
              <a:rPr lang="sk-SK" dirty="0" err="1"/>
              <a:t>Planck</a:t>
            </a:r>
            <a:r>
              <a:rPr lang="sk-SK" dirty="0"/>
              <a:t> </a:t>
            </a:r>
            <a:r>
              <a:rPr lang="sk-SK" dirty="0" smtClean="0"/>
              <a:t>)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http://www.cnes.fr/automne_modules_files/standard/public/p7518_3bf010c5ff3014c0190f4ed6a0d052ddMax_Planck_1858-194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928802"/>
            <a:ext cx="2055612" cy="2886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BlokTextu 4"/>
          <p:cNvSpPr txBox="1"/>
          <p:nvPr/>
        </p:nvSpPr>
        <p:spPr>
          <a:xfrm>
            <a:off x="7786710" y="62865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5/19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err="1" smtClean="0"/>
              <a:t>Planckova</a:t>
            </a:r>
            <a:r>
              <a:rPr lang="sk-SK" dirty="0" smtClean="0"/>
              <a:t> krivka</a:t>
            </a:r>
            <a:endParaRPr lang="sk-SK" dirty="0"/>
          </a:p>
        </p:txBody>
      </p:sp>
      <p:pic>
        <p:nvPicPr>
          <p:cNvPr id="4" name="Zástupný symbol obsahu 3" descr="obrázek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85987" y="2020094"/>
            <a:ext cx="4772025" cy="368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lokTextu 5"/>
          <p:cNvSpPr txBox="1"/>
          <p:nvPr/>
        </p:nvSpPr>
        <p:spPr>
          <a:xfrm>
            <a:off x="7786710" y="62865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6/19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err="1" smtClean="0"/>
              <a:t>Sidewinder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Strela s krátkym doletom</a:t>
            </a:r>
          </a:p>
          <a:p>
            <a:r>
              <a:rPr lang="sk-SK" dirty="0" err="1" smtClean="0"/>
              <a:t>Vzduch-vzduch</a:t>
            </a:r>
            <a:endParaRPr lang="sk-SK" dirty="0" smtClean="0"/>
          </a:p>
          <a:p>
            <a:r>
              <a:rPr lang="sk-SK" dirty="0" smtClean="0"/>
              <a:t>Špeciálny vyhľadávací </a:t>
            </a:r>
          </a:p>
          <a:p>
            <a:pPr>
              <a:buNone/>
            </a:pPr>
            <a:r>
              <a:rPr lang="sk-SK" dirty="0" smtClean="0"/>
              <a:t>	systém</a:t>
            </a:r>
          </a:p>
          <a:p>
            <a:r>
              <a:rPr lang="sk-SK" dirty="0" err="1" smtClean="0"/>
              <a:t>NOTS-McLean</a:t>
            </a:r>
            <a:endParaRPr lang="sk-SK" dirty="0" smtClean="0"/>
          </a:p>
          <a:p>
            <a:r>
              <a:rPr lang="sk-SK" dirty="0" smtClean="0"/>
              <a:t>1953 – testovacie skúšky</a:t>
            </a:r>
          </a:p>
          <a:p>
            <a:r>
              <a:rPr lang="sk-SK" dirty="0" smtClean="0"/>
              <a:t>Cena: $84,000</a:t>
            </a:r>
            <a:endParaRPr lang="sk-SK" dirty="0"/>
          </a:p>
        </p:txBody>
      </p:sp>
      <p:pic>
        <p:nvPicPr>
          <p:cNvPr id="4" name="Obrázok 3" descr="http://farm3.static.flickr.com/2402/2197150648_4e3e75003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357430"/>
            <a:ext cx="3239363" cy="2157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BlokTextu 4"/>
          <p:cNvSpPr txBox="1"/>
          <p:nvPr/>
        </p:nvSpPr>
        <p:spPr>
          <a:xfrm>
            <a:off x="7786710" y="62865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7/19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Komponenty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sk-SK" dirty="0" smtClean="0"/>
              <a:t>Raketový motor</a:t>
            </a:r>
          </a:p>
          <a:p>
            <a:r>
              <a:rPr lang="sk-SK" dirty="0" smtClean="0"/>
              <a:t>Zadné stabilizačné krídla</a:t>
            </a:r>
          </a:p>
          <a:p>
            <a:r>
              <a:rPr lang="sk-SK" dirty="0" smtClean="0"/>
              <a:t>Hľadač</a:t>
            </a:r>
          </a:p>
          <a:p>
            <a:r>
              <a:rPr lang="sk-SK" dirty="0" smtClean="0"/>
              <a:t>Navádzacia kontrolná </a:t>
            </a:r>
          </a:p>
          <a:p>
            <a:r>
              <a:rPr lang="sk-SK" dirty="0" smtClean="0"/>
              <a:t>elektronika</a:t>
            </a:r>
          </a:p>
          <a:p>
            <a:r>
              <a:rPr lang="sk-SK" dirty="0" smtClean="0"/>
              <a:t>Kontrolná </a:t>
            </a:r>
            <a:r>
              <a:rPr lang="sk-SK" dirty="0"/>
              <a:t>aktualizačná </a:t>
            </a:r>
            <a:r>
              <a:rPr lang="sk-SK" dirty="0" smtClean="0"/>
              <a:t>sekcia</a:t>
            </a:r>
          </a:p>
          <a:p>
            <a:r>
              <a:rPr lang="sk-SK" dirty="0" smtClean="0"/>
              <a:t>Stabilizátory</a:t>
            </a:r>
          </a:p>
          <a:p>
            <a:r>
              <a:rPr lang="sk-SK" dirty="0" smtClean="0"/>
              <a:t>Výbušná hlavica</a:t>
            </a:r>
          </a:p>
          <a:p>
            <a:r>
              <a:rPr lang="sk-SK" dirty="0" smtClean="0"/>
              <a:t>Rozbuškový systém</a:t>
            </a:r>
          </a:p>
          <a:p>
            <a:r>
              <a:rPr lang="sk-SK" dirty="0" smtClean="0"/>
              <a:t>Batéria</a:t>
            </a:r>
          </a:p>
        </p:txBody>
      </p:sp>
      <p:pic>
        <p:nvPicPr>
          <p:cNvPr id="4" name="Obrázok 3" descr="obráze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214554"/>
            <a:ext cx="3269145" cy="2590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BlokTextu 4"/>
          <p:cNvSpPr txBox="1"/>
          <p:nvPr/>
        </p:nvSpPr>
        <p:spPr>
          <a:xfrm>
            <a:off x="7786710" y="62865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8/19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dirty="0" smtClean="0"/>
              <a:t>Systém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sk-SK" dirty="0" smtClean="0"/>
              <a:t>Lietadlo v pozícii-&gt;aktivácia riadenia paľby-&gt;aktivácia raketového motora-&gt;uvoľnenie rakety</a:t>
            </a:r>
          </a:p>
          <a:p>
            <a:r>
              <a:rPr lang="sk-SK" dirty="0" smtClean="0"/>
              <a:t>Raketová motor spaľuje pevný palivový materiál-&gt;vysokotlakový plyn-&gt;zabezpečuje potrebný tlak</a:t>
            </a:r>
          </a:p>
          <a:p>
            <a:r>
              <a:rPr lang="sk-SK" dirty="0" err="1" smtClean="0"/>
              <a:t>Roleron</a:t>
            </a:r>
            <a:r>
              <a:rPr lang="sk-SK" dirty="0" smtClean="0"/>
              <a:t> = stabilizačné zariadenie</a:t>
            </a:r>
          </a:p>
          <a:p>
            <a:r>
              <a:rPr lang="sk-SK" dirty="0" smtClean="0"/>
              <a:t>Gyroskopický pohyb</a:t>
            </a:r>
          </a:p>
          <a:p>
            <a:r>
              <a:rPr lang="sk-SK" dirty="0" smtClean="0"/>
              <a:t>Infračervený senzor, CCD</a:t>
            </a:r>
          </a:p>
          <a:p>
            <a:r>
              <a:rPr lang="sk-SK" dirty="0" smtClean="0"/>
              <a:t>Kónického skenovací systém</a:t>
            </a:r>
            <a:endParaRPr lang="sk-SK" dirty="0"/>
          </a:p>
        </p:txBody>
      </p:sp>
      <p:pic>
        <p:nvPicPr>
          <p:cNvPr id="4" name="Obrázok 3" descr="obráze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714752"/>
            <a:ext cx="2159957" cy="1771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BlokTextu 4"/>
          <p:cNvSpPr txBox="1"/>
          <p:nvPr/>
        </p:nvSpPr>
        <p:spPr>
          <a:xfrm>
            <a:off x="7786710" y="62865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9/19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332</Words>
  <Application>Microsoft Office PowerPoint</Application>
  <PresentationFormat>Prezentácia na obrazovke (4:3)</PresentationFormat>
  <Paragraphs>122</Paragraphs>
  <Slides>19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Motív Office</vt:lpstr>
      <vt:lpstr>Snímka 1</vt:lpstr>
      <vt:lpstr>Obsah</vt:lpstr>
      <vt:lpstr>Úvod</vt:lpstr>
      <vt:lpstr>Tepelne navádzané strely</vt:lpstr>
      <vt:lpstr>Čierne teleso</vt:lpstr>
      <vt:lpstr>Planckova krivka</vt:lpstr>
      <vt:lpstr>Sidewinder</vt:lpstr>
      <vt:lpstr>Komponenty</vt:lpstr>
      <vt:lpstr>Systém</vt:lpstr>
      <vt:lpstr>Navádzací kontrolný systém 1/2</vt:lpstr>
      <vt:lpstr>Navádzací kontrolný systém 2/2</vt:lpstr>
      <vt:lpstr>Tomahawk</vt:lpstr>
      <vt:lpstr>Tomahawk</vt:lpstr>
      <vt:lpstr>Javelin</vt:lpstr>
      <vt:lpstr>Javelin</vt:lpstr>
      <vt:lpstr>Laserom navádzané strely</vt:lpstr>
      <vt:lpstr>Zdroje</vt:lpstr>
      <vt:lpstr>Snímka 18</vt:lpstr>
      <vt:lpstr>Snímka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Riadené strely</dc:title>
  <dc:creator>SKreco</dc:creator>
  <cp:lastModifiedBy>SKreco</cp:lastModifiedBy>
  <cp:revision>25</cp:revision>
  <dcterms:created xsi:type="dcterms:W3CDTF">2011-04-17T15:58:35Z</dcterms:created>
  <dcterms:modified xsi:type="dcterms:W3CDTF">2011-04-18T01:08:09Z</dcterms:modified>
</cp:coreProperties>
</file>